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descr="f"/>
          <p:cNvSpPr/>
          <p:nvPr/>
        </p:nvSpPr>
        <p:spPr>
          <a:xfrm>
            <a:off x="5913774" y="4508573"/>
            <a:ext cx="7477601" cy="988960"/>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M. V. </a:t>
            </a:r>
            <a:r>
              <a:rPr lang="en-US" sz="1750">
                <a:solidFill>
                  <a:srgbClr val="CFD0D8"/>
                </a:solidFill>
                <a:latin typeface="Roboto" pitchFamily="34" charset="0"/>
                <a:ea typeface="Roboto" pitchFamily="34" charset="-122"/>
                <a:cs typeface="Roboto" pitchFamily="34" charset="-120"/>
              </a:rPr>
              <a:t>Sai Kishore,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694</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AWF Infrastructure</cp:lastModifiedBy>
  <cp:revision>9</cp:revision>
  <dcterms:created xsi:type="dcterms:W3CDTF">2024-04-01T09:13:37Z</dcterms:created>
  <dcterms:modified xsi:type="dcterms:W3CDTF">2024-04-05T15:35:40Z</dcterms:modified>
</cp:coreProperties>
</file>